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9654" y="1214422"/>
            <a:ext cx="9233137" cy="2071701"/>
          </a:xfrm>
        </p:spPr>
        <p:txBody>
          <a:bodyPr/>
          <a:lstStyle/>
          <a:p>
            <a:pPr marL="685800" indent="-685800" algn="ctr"/>
            <a:r>
              <a:rPr lang="el-GR" b="1" i="1" dirty="0" err="1" smtClean="0"/>
              <a:t>πΩΣ</a:t>
            </a:r>
            <a:r>
              <a:rPr lang="el-GR" b="1" i="1" dirty="0" smtClean="0"/>
              <a:t> </a:t>
            </a:r>
            <a:r>
              <a:rPr lang="el-GR" b="1" i="1" dirty="0"/>
              <a:t>ΜΕΙΩΝΟΥΜΕ ΤΗΝ </a:t>
            </a:r>
            <a:r>
              <a:rPr lang="el-GR" b="1" i="1" dirty="0" smtClean="0"/>
              <a:t>ΜΑΖΑ</a:t>
            </a:r>
            <a:br>
              <a:rPr lang="el-GR" b="1" i="1" dirty="0" smtClean="0"/>
            </a:br>
            <a:r>
              <a:rPr lang="el-GR" b="1" i="1" dirty="0" smtClean="0"/>
              <a:t>ΣΚΟΥΠΙΔΩΝ</a:t>
            </a:r>
            <a:r>
              <a:rPr lang="el-GR" b="1" i="1" dirty="0"/>
              <a:t>?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092" y="4357694"/>
            <a:ext cx="9268013" cy="1014267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err="1"/>
              <a:t>Τροποι</a:t>
            </a:r>
            <a:r>
              <a:rPr lang="el-GR" sz="4000" b="1" dirty="0"/>
              <a:t> </a:t>
            </a:r>
            <a:r>
              <a:rPr lang="el-GR" sz="4000" b="1" dirty="0" err="1"/>
              <a:t>μειωσησ</a:t>
            </a:r>
            <a:r>
              <a:rPr lang="el-GR" sz="4000" b="1" dirty="0"/>
              <a:t> </a:t>
            </a:r>
            <a:r>
              <a:rPr lang="el-GR" sz="4000" b="1" dirty="0" err="1"/>
              <a:t>προσωπικων</a:t>
            </a:r>
            <a:r>
              <a:rPr lang="el-GR" sz="4000" b="1" dirty="0"/>
              <a:t> </a:t>
            </a:r>
            <a:r>
              <a:rPr lang="el-GR" sz="4000" b="1" dirty="0" err="1"/>
              <a:t>αποβλητων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89285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16" y="571481"/>
            <a:ext cx="9858444" cy="1071570"/>
          </a:xfrm>
        </p:spPr>
        <p:txBody>
          <a:bodyPr>
            <a:normAutofit/>
          </a:bodyPr>
          <a:lstStyle/>
          <a:p>
            <a:pPr algn="ctr"/>
            <a:r>
              <a:rPr lang="el-GR" sz="4400" b="1" i="1" dirty="0" smtClean="0"/>
              <a:t>1. </a:t>
            </a:r>
            <a:r>
              <a:rPr lang="el-GR" sz="4400" b="1" i="1" dirty="0" err="1" smtClean="0"/>
              <a:t>Αγοραζουμε</a:t>
            </a:r>
            <a:r>
              <a:rPr lang="el-GR" sz="4400" b="1" i="1" dirty="0" smtClean="0"/>
              <a:t> </a:t>
            </a:r>
            <a:r>
              <a:rPr lang="el-GR" sz="4400" b="1" i="1" dirty="0" err="1" smtClean="0"/>
              <a:t>συγκρατημενα</a:t>
            </a:r>
            <a:r>
              <a:rPr lang="el-GR" sz="4400" b="1" i="1" dirty="0"/>
              <a:t>!</a:t>
            </a:r>
            <a:endParaRPr lang="en-US" sz="4400" b="1" i="1" dirty="0"/>
          </a:p>
        </p:txBody>
      </p:sp>
      <p:sp>
        <p:nvSpPr>
          <p:cNvPr id="6" name="5 - TextBox"/>
          <p:cNvSpPr txBox="1"/>
          <p:nvPr/>
        </p:nvSpPr>
        <p:spPr>
          <a:xfrm>
            <a:off x="1023902" y="1857364"/>
            <a:ext cx="1021563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just">
              <a:buFont typeface="Wingdings" pitchFamily="2" charset="2"/>
              <a:buChar char="Ø"/>
            </a:pPr>
            <a:r>
              <a:rPr lang="el-GR" sz="2400" dirty="0" smtClean="0">
                <a:latin typeface="Bookman Old Style" pitchFamily="18" charset="0"/>
              </a:rPr>
              <a:t>Σκέψου αν όλα αυτά που αγοράζουμε και καταναλώνουμε, μας είναι στ' αλήθεια απαραίτητα. </a:t>
            </a:r>
          </a:p>
          <a:p>
            <a:pPr marL="0" lvl="2" algn="just">
              <a:buFont typeface="Wingdings" pitchFamily="2" charset="2"/>
              <a:buChar char="Ø"/>
            </a:pPr>
            <a:endParaRPr lang="el-GR" sz="2400" dirty="0" smtClean="0">
              <a:latin typeface="Bookman Old Style" pitchFamily="18" charset="0"/>
            </a:endParaRPr>
          </a:p>
          <a:p>
            <a:pPr marL="0" lvl="2" algn="just">
              <a:buFont typeface="Wingdings" pitchFamily="2" charset="2"/>
              <a:buChar char="Ø"/>
            </a:pPr>
            <a:r>
              <a:rPr lang="el-GR" sz="2400" dirty="0" smtClean="0">
                <a:latin typeface="Bookman Old Style" pitchFamily="18" charset="0"/>
              </a:rPr>
              <a:t>Συχνά ωθούμαστε να αγοράσουμε προϊόντα που αν το καλοσκεφτείς, δεν είναι και τόσο χρήσιμα, ή είναι προϊόντα τοξικά, ενώ στη θέση τους θα μπορούσαμε να αγοράσουμε άλλα, χωρίς χημικά.</a:t>
            </a:r>
          </a:p>
          <a:p>
            <a:pPr marL="0" lvl="2" algn="just">
              <a:buFont typeface="Wingdings" pitchFamily="2" charset="2"/>
              <a:buChar char="Ø"/>
            </a:pPr>
            <a:endParaRPr lang="el-GR" sz="2400" dirty="0" smtClean="0">
              <a:latin typeface="Bookman Old Style" pitchFamily="18" charset="0"/>
            </a:endParaRPr>
          </a:p>
          <a:p>
            <a:pPr marL="0" lvl="2" algn="just">
              <a:buFont typeface="Wingdings" pitchFamily="2" charset="2"/>
              <a:buChar char="Ø"/>
            </a:pPr>
            <a:r>
              <a:rPr lang="el-GR" sz="2400" dirty="0" smtClean="0">
                <a:latin typeface="Bookman Old Style" pitchFamily="18" charset="0"/>
              </a:rPr>
              <a:t>Όλοι μας πρέπει να σκεφτούμε τι αγοράζουμε και να αλλάξουμε τις συνήθειές μας, ψωνίζοντας συγκρατημένα.</a:t>
            </a:r>
            <a:endParaRPr lang="en-US" sz="2400" dirty="0" smtClean="0">
              <a:latin typeface="Bookman Old Style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8225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50" y="357167"/>
            <a:ext cx="10131425" cy="857256"/>
          </a:xfrm>
        </p:spPr>
        <p:txBody>
          <a:bodyPr>
            <a:normAutofit/>
          </a:bodyPr>
          <a:lstStyle/>
          <a:p>
            <a:pPr algn="ctr"/>
            <a:r>
              <a:rPr lang="el-GR" sz="4400" b="1" i="1" dirty="0" smtClean="0"/>
              <a:t>2. </a:t>
            </a:r>
            <a:r>
              <a:rPr lang="el-GR" sz="4400" b="1" i="1" dirty="0" err="1" smtClean="0"/>
              <a:t>Μειωνουμε</a:t>
            </a:r>
            <a:r>
              <a:rPr lang="el-GR" sz="4400" b="1" i="1" dirty="0" smtClean="0"/>
              <a:t> </a:t>
            </a:r>
            <a:r>
              <a:rPr lang="el-GR" sz="4400" b="1" i="1" dirty="0" err="1" smtClean="0"/>
              <a:t>τισ</a:t>
            </a:r>
            <a:r>
              <a:rPr lang="el-GR" sz="4400" b="1" i="1" dirty="0" smtClean="0"/>
              <a:t> </a:t>
            </a:r>
            <a:r>
              <a:rPr lang="el-GR" sz="4400" b="1" i="1" dirty="0" err="1" smtClean="0"/>
              <a:t>συσκευασιεσ…..πωσ</a:t>
            </a:r>
            <a:r>
              <a:rPr lang="el-GR" sz="4400" b="1" i="1" dirty="0" smtClean="0"/>
              <a:t>;</a:t>
            </a:r>
            <a:endParaRPr lang="en-US" sz="4400" b="1" i="1" dirty="0"/>
          </a:p>
        </p:txBody>
      </p:sp>
      <p:sp>
        <p:nvSpPr>
          <p:cNvPr id="4" name="3 - TextBox"/>
          <p:cNvSpPr txBox="1"/>
          <p:nvPr/>
        </p:nvSpPr>
        <p:spPr>
          <a:xfrm>
            <a:off x="452398" y="1237855"/>
            <a:ext cx="117396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Οι κατασκευαστές, βοηθούν πολύ μειώνοντας τις συσκευασίες των προϊόντων τους. 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Τα καταστήματα μπορούν να προωθούν τα χύμα προϊόντα! 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Η μείωση του όγκου των συσκευασιών, που πετάμε, είναι μια ενέργεια πολύ φιλική, στο περιβάλλον. 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Επιλέγουμε  προϊόντα με μικρότερο μέγεθος συσκευασίας ή χωρίς καθόλου συσκευασία. 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Χρησιμοποιούμε συσκευασίες, που ξαναγεμίζουν. Γλιτώνουμε και χρήματα και ωφελούμε το περιβάλλον.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Αγοράζουμε χύμα αυγά και όχι σε πλαστικές ή χάρτινες συσκευασίες εξάδας, δεκάδας κ.λπ.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Αγοράζουμε χύμα φρούτα και λαχανικά, αντί για συσκευασμένα σε πλαστικούς δίσκους ή κουτιά. Με τον τρόπο αυτό, μπορούμε να αγοράσουμε μόνον την ποσότητα, που χρειαζόμαστε.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Αποφεύγουμε τις υπερβολικές συσκευασίες.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2140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i="1" dirty="0" smtClean="0"/>
              <a:t>3. </a:t>
            </a:r>
            <a:r>
              <a:rPr lang="el-GR" sz="4400" b="1" i="1" dirty="0" err="1" smtClean="0"/>
              <a:t>Επισκευαζουμε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12" y="2000240"/>
            <a:ext cx="10768049" cy="36491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200" b="0" i="0" dirty="0">
                <a:effectLst/>
                <a:latin typeface="Bookman Old Style" pitchFamily="18" charset="0"/>
              </a:rPr>
              <a:t>Όταν μας χαλάει κάτι, δεν το αντικαθιστούμε αμέσως</a:t>
            </a:r>
            <a:r>
              <a:rPr lang="el-GR" sz="3200" b="0" i="0" dirty="0" smtClean="0">
                <a:effectLst/>
                <a:latin typeface="Bookman Old Style" pitchFamily="18" charset="0"/>
              </a:rPr>
              <a:t>.</a:t>
            </a:r>
          </a:p>
          <a:p>
            <a:pPr algn="ctr">
              <a:buNone/>
            </a:pPr>
            <a:r>
              <a:rPr lang="el-GR" sz="3200" b="0" i="0" dirty="0" smtClean="0">
                <a:effectLst/>
                <a:latin typeface="Bookman Old Style" pitchFamily="18" charset="0"/>
              </a:rPr>
              <a:t> </a:t>
            </a:r>
            <a:r>
              <a:rPr lang="el-GR" sz="3200" b="0" i="0" dirty="0">
                <a:effectLst/>
                <a:latin typeface="Bookman Old Style" pitchFamily="18" charset="0"/>
              </a:rPr>
              <a:t>Προτιμάμε να το επισκευάσουμε για να μη χρειαστεί να το πετάξουμε.</a:t>
            </a:r>
            <a:endParaRPr lang="en-US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014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092" y="785794"/>
            <a:ext cx="10131425" cy="1456267"/>
          </a:xfrm>
        </p:spPr>
        <p:txBody>
          <a:bodyPr/>
          <a:lstStyle/>
          <a:p>
            <a:pPr algn="ctr"/>
            <a:r>
              <a:rPr lang="el-GR" dirty="0" err="1"/>
              <a:t>Ευχαριστουμε</a:t>
            </a:r>
            <a:r>
              <a:rPr lang="el-GR" dirty="0"/>
              <a:t> που </a:t>
            </a:r>
            <a:r>
              <a:rPr lang="el-GR" dirty="0" err="1"/>
              <a:t>παρακολουθησατε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01" y="2190067"/>
            <a:ext cx="11195226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dirty="0"/>
              <a:t>Οι </a:t>
            </a:r>
            <a:r>
              <a:rPr lang="el-GR" sz="3200" dirty="0" err="1"/>
              <a:t>μαθητες</a:t>
            </a:r>
            <a:r>
              <a:rPr lang="el-GR" sz="3200" dirty="0"/>
              <a:t>:</a:t>
            </a:r>
          </a:p>
          <a:p>
            <a:pPr algn="ctr"/>
            <a:r>
              <a:rPr lang="el-GR" sz="3200" dirty="0"/>
              <a:t> </a:t>
            </a:r>
            <a:r>
              <a:rPr lang="el-GR" sz="3200" dirty="0" err="1"/>
              <a:t>Φλουρης</a:t>
            </a:r>
            <a:r>
              <a:rPr lang="el-GR" sz="3200" dirty="0"/>
              <a:t> </a:t>
            </a:r>
            <a:r>
              <a:rPr lang="el-GR" sz="3200" dirty="0" err="1"/>
              <a:t>Παντελης</a:t>
            </a:r>
            <a:endParaRPr lang="el-GR" sz="3200" dirty="0"/>
          </a:p>
          <a:p>
            <a:pPr algn="ctr"/>
            <a:r>
              <a:rPr lang="el-GR" sz="3200" dirty="0" err="1"/>
              <a:t>Ραντατσι</a:t>
            </a:r>
            <a:r>
              <a:rPr lang="el-GR" sz="3200" dirty="0"/>
              <a:t> </a:t>
            </a:r>
            <a:r>
              <a:rPr lang="el-GR" sz="3200" dirty="0" err="1"/>
              <a:t>Αρμαντο</a:t>
            </a:r>
            <a:endParaRPr lang="el-GR" sz="3200" dirty="0"/>
          </a:p>
          <a:p>
            <a:pPr algn="ctr"/>
            <a:r>
              <a:rPr lang="el-GR" sz="3200" dirty="0" err="1"/>
              <a:t>Μιχαλης</a:t>
            </a:r>
            <a:r>
              <a:rPr lang="el-GR" sz="3200" dirty="0"/>
              <a:t> </a:t>
            </a:r>
            <a:r>
              <a:rPr lang="el-GR" sz="3200" dirty="0" err="1"/>
              <a:t>Μακρακης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998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Προσαρμογή</PresentationFormat>
  <Paragraphs>25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Celestial</vt:lpstr>
      <vt:lpstr>πΩΣ ΜΕΙΩΝΟΥΜΕ ΤΗΝ ΜΑΖΑ ΣΚΟΥΠΙΔΩΝ?</vt:lpstr>
      <vt:lpstr>1. Αγοραζουμε συγκρατημενα!</vt:lpstr>
      <vt:lpstr>2. Μειωνουμε τισ συσκευασιεσ…..πωσ;</vt:lpstr>
      <vt:lpstr>3. Επισκευαζουμε</vt:lpstr>
      <vt:lpstr>Ευχαριστουμε που παρακολουθησατε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ΠΩΣ ΜΕΙΩΝΟΥΜΕ ΤΗΝ ΜΑΖΑ ΣΚΟΥΠΙΔΩΝ?</dc:title>
  <cp:lastModifiedBy>γεομα</cp:lastModifiedBy>
  <cp:revision>5</cp:revision>
  <dcterms:modified xsi:type="dcterms:W3CDTF">2017-05-06T22:16:01Z</dcterms:modified>
</cp:coreProperties>
</file>