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74" r:id="rId5"/>
    <p:sldId id="259" r:id="rId6"/>
    <p:sldId id="260" r:id="rId7"/>
    <p:sldId id="27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75DD3-51E2-46BF-8C4C-915E6362CA43}" type="datetimeFigureOut">
              <a:rPr lang="el-GR" smtClean="0"/>
              <a:pPr/>
              <a:t>18/5/2017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9DFDD8-6836-4B6B-9E60-B9F8D8D4CA8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B9DFDD8-6836-4B6B-9E60-B9F8D8D4CA81}"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D0D52DB-150D-4EB6-AE28-636FDB7E296C}"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C01D01-9FA0-426E-8436-7C0266A1AA7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D52DB-150D-4EB6-AE28-636FDB7E296C}" type="datetimeFigureOut">
              <a:rPr lang="el-GR" smtClean="0"/>
              <a:pPr/>
              <a:t>18/5/2017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01D01-9FA0-426E-8436-7C0266A1AA7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85728"/>
            <a:ext cx="7772400" cy="1026351"/>
          </a:xfrm>
        </p:spPr>
        <p:txBody>
          <a:bodyPr>
            <a:normAutofit/>
          </a:bodyPr>
          <a:lstStyle/>
          <a:p>
            <a:r>
              <a:rPr lang="el-GR" sz="4000" b="1" dirty="0"/>
              <a:t>Τι είναι το οικολογικό αποτύπωμα</a:t>
            </a:r>
            <a:r>
              <a:rPr lang="el-GR" sz="4000" b="1" dirty="0" smtClean="0"/>
              <a:t>;</a:t>
            </a:r>
            <a:endParaRPr lang="el-GR" sz="4000" dirty="0"/>
          </a:p>
        </p:txBody>
      </p:sp>
      <p:sp>
        <p:nvSpPr>
          <p:cNvPr id="3" name="2 - Υπότιτλος"/>
          <p:cNvSpPr>
            <a:spLocks noGrp="1"/>
          </p:cNvSpPr>
          <p:nvPr>
            <p:ph type="subTitle" idx="1"/>
          </p:nvPr>
        </p:nvSpPr>
        <p:spPr>
          <a:xfrm>
            <a:off x="500034" y="1316828"/>
            <a:ext cx="8104984" cy="5112568"/>
          </a:xfrm>
        </p:spPr>
        <p:txBody>
          <a:bodyPr>
            <a:normAutofit/>
          </a:bodyPr>
          <a:lstStyle/>
          <a:p>
            <a:pPr algn="just"/>
            <a:r>
              <a:rPr lang="el-GR" dirty="0" smtClean="0">
                <a:solidFill>
                  <a:schemeClr val="tx1"/>
                </a:solidFill>
              </a:rPr>
              <a:t>Ένας τρόπος για να μετρήσουμε τις επιδράσεις της ανθρώπινης δραστηριότητας πάνω στη γη</a:t>
            </a:r>
            <a:r>
              <a:rPr lang="en-US" dirty="0" smtClean="0">
                <a:solidFill>
                  <a:schemeClr val="tx1"/>
                </a:solidFill>
              </a:rPr>
              <a:t>,</a:t>
            </a:r>
            <a:r>
              <a:rPr lang="el-GR" dirty="0" smtClean="0">
                <a:solidFill>
                  <a:schemeClr val="tx1"/>
                </a:solidFill>
              </a:rPr>
              <a:t> είναι το</a:t>
            </a:r>
            <a:r>
              <a:rPr lang="en-US" dirty="0" smtClean="0">
                <a:solidFill>
                  <a:schemeClr val="tx1"/>
                </a:solidFill>
              </a:rPr>
              <a:t> : </a:t>
            </a:r>
            <a:r>
              <a:rPr lang="el-GR" dirty="0" smtClean="0">
                <a:solidFill>
                  <a:schemeClr val="tx1"/>
                </a:solidFill>
              </a:rPr>
              <a:t> </a:t>
            </a:r>
            <a:r>
              <a:rPr lang="el-GR" b="1" dirty="0" smtClean="0">
                <a:solidFill>
                  <a:schemeClr val="tx1"/>
                </a:solidFill>
              </a:rPr>
              <a:t>"οικολογικό αποτύπωμα"</a:t>
            </a:r>
            <a:r>
              <a:rPr lang="el-GR" dirty="0" smtClean="0">
                <a:solidFill>
                  <a:schemeClr val="tx1"/>
                </a:solidFill>
              </a:rPr>
              <a:t>. </a:t>
            </a:r>
          </a:p>
          <a:p>
            <a:pPr algn="just"/>
            <a:r>
              <a:rPr lang="el-GR" dirty="0" smtClean="0">
                <a:solidFill>
                  <a:schemeClr val="tx1"/>
                </a:solidFill>
              </a:rPr>
              <a:t>Το "οικολογικό αποτύπωμα" είναι ένα μέτρο της "ζήτησης" (κατανάλωσης) φυσικών πόρων από μια κοινωνία για την κάλυψη των αναγκών της, συγκρίνοντας την με τη συνολική</a:t>
            </a:r>
            <a:r>
              <a:rPr lang="en-US" dirty="0" smtClean="0">
                <a:solidFill>
                  <a:schemeClr val="tx1"/>
                </a:solidFill>
              </a:rPr>
              <a:t> </a:t>
            </a:r>
            <a:r>
              <a:rPr lang="el-GR" dirty="0" smtClean="0">
                <a:solidFill>
                  <a:schemeClr val="tx1"/>
                </a:solidFill>
              </a:rPr>
              <a:t>δυνατότητα της γης</a:t>
            </a:r>
            <a:r>
              <a:rPr lang="en-US" dirty="0" smtClean="0">
                <a:solidFill>
                  <a:schemeClr val="tx1"/>
                </a:solidFill>
              </a:rPr>
              <a:t>, </a:t>
            </a:r>
            <a:r>
              <a:rPr lang="el-GR" dirty="0" smtClean="0">
                <a:solidFill>
                  <a:schemeClr val="tx1"/>
                </a:solidFill>
              </a:rPr>
              <a:t>να παράγει και να αναπαράγει αυτούς τους πόρους.</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457200" y="1484785"/>
            <a:ext cx="7829576" cy="3301538"/>
          </a:xfrm>
        </p:spPr>
        <p:txBody>
          <a:bodyPr/>
          <a:lstStyle/>
          <a:p>
            <a:pPr algn="ctr">
              <a:buNone/>
            </a:pPr>
            <a:r>
              <a:rPr lang="el-GR" dirty="0" smtClean="0"/>
              <a:t>	Το </a:t>
            </a:r>
            <a:r>
              <a:rPr lang="el-GR" dirty="0"/>
              <a:t>"οικολογικό αποτύπωμα" εκτιμάει τους φυσικούς πόρους που απαιτούνται για να υποστηριχθούν οι υλικές ανάγκες ενός ατόμου ή ενός πληθυσμού σύμφωνα με τον τρόπο ζωής, τις συνήθειες και την τεχνολογία που χρησιμοποιείται.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457200" y="980728"/>
            <a:ext cx="8229600" cy="5145435"/>
          </a:xfrm>
        </p:spPr>
        <p:txBody>
          <a:bodyPr>
            <a:normAutofit/>
          </a:bodyPr>
          <a:lstStyle/>
          <a:p>
            <a:r>
              <a:rPr lang="el-GR" dirty="0"/>
              <a:t>Για να είναι εύκολα μετρήσιμο και κατανοητό, το "οικολογικό αποτύπωμα" βασίζεται σε ένα μοντέλο που "μετατρέπει" τις διάφορες καταναλωτικές ανάγκες σε έκταση παραγωγικής γης, όπως γεωργική γη, δάσος (για ξύλο αλλά και για τη δέσμευση του διοξειδίου του άνθρακα), βοσκοτόπια, διαβρωμένη ή δομημένη γη, που απαιτούνται για να μπορούν να καλυφθούν αυτές οι ανάγκες.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pic>
        <p:nvPicPr>
          <p:cNvPr id="4" name="3 - Θέση περιεχομένου" descr="carbon_footprint_lowres-thumb-large.jpg"/>
          <p:cNvPicPr>
            <a:picLocks noGrp="1" noChangeAspect="1"/>
          </p:cNvPicPr>
          <p:nvPr>
            <p:ph idx="1"/>
          </p:nvPr>
        </p:nvPicPr>
        <p:blipFill>
          <a:blip r:embed="rId2" cstate="print"/>
          <a:stretch>
            <a:fillRect/>
          </a:stretch>
        </p:blipFill>
        <p:spPr>
          <a:xfrm>
            <a:off x="323528" y="548680"/>
            <a:ext cx="8530486" cy="56961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457200" y="1124744"/>
            <a:ext cx="8229600" cy="5001419"/>
          </a:xfrm>
        </p:spPr>
        <p:txBody>
          <a:bodyPr>
            <a:normAutofit fontScale="92500" lnSpcReduction="10000"/>
          </a:bodyPr>
          <a:lstStyle/>
          <a:p>
            <a:r>
              <a:rPr lang="el-GR" dirty="0"/>
              <a:t>Αν διαιρέσουμε τη διαθέσιμη επιφάνεια του πλανήτη δια του σημερινού παγκόσμιου πληθυσμό, υπολογίζεται ότι στον καθένα μας "αντιστοιχούν" περίπου 2 εκτάρια από τον πλανήτη, από τα οποία μόνο το 1.7 είναι διαθέσιμο για ανθρώπινη χρήση. Λαμβάνοντας υπόψη τις δημογραφικές αλλαγές (αύξηση πληθυσμού με σταθερή όμως την επιφάνεια του πλανήτη Γη), σε 50 χρόνια η κατά κεφαλή "διαθέσιμη" επιφάνεια εδάφους δεν θα ξεπερνάει το ένα εκτάριο.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457200" y="1340768"/>
            <a:ext cx="8229600" cy="4785395"/>
          </a:xfrm>
        </p:spPr>
        <p:txBody>
          <a:bodyPr/>
          <a:lstStyle/>
          <a:p>
            <a:r>
              <a:rPr lang="el-GR" dirty="0"/>
              <a:t>Το μέγεθος του "οικολογικού αποτυπώματος" διαφέρει από χώρα σε χώρα και εξαρτάται από τον τρόπο ζωής και κατανάλωσης. Το οικολογικό αποτύπωμα ενός μέσου Ευρωπαίου καλύπτει 4.97 εκτάρια. Αν όλοι οι κάτοικοι του πλανήτη ζούσαν και κατανάλωναν όπως οι Ευρωπαίοι θα χρειαζόμασταν περίπου τρεις πλανήτες.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26"/>
            <a:ext cx="8229600" cy="1143000"/>
          </a:xfrm>
        </p:spPr>
        <p:txBody>
          <a:bodyPr>
            <a:normAutofit fontScale="90000"/>
          </a:bodyPr>
          <a:lstStyle/>
          <a:p>
            <a:r>
              <a:rPr lang="el-GR" dirty="0" smtClean="0"/>
              <a:t>ΕΥΧΑΡΙΣΤΟΥΜΕ ΠΟΥ ΠΑΡΑΚΟΛΟΥΘΗΣΑΤΕ</a:t>
            </a:r>
            <a:endParaRPr lang="el-GR" dirty="0"/>
          </a:p>
        </p:txBody>
      </p:sp>
      <p:sp>
        <p:nvSpPr>
          <p:cNvPr id="3" name="2 - Θέση περιεχομένου"/>
          <p:cNvSpPr>
            <a:spLocks noGrp="1"/>
          </p:cNvSpPr>
          <p:nvPr>
            <p:ph idx="1"/>
          </p:nvPr>
        </p:nvSpPr>
        <p:spPr>
          <a:xfrm>
            <a:off x="755576" y="2214555"/>
            <a:ext cx="7459762" cy="3500462"/>
          </a:xfrm>
        </p:spPr>
        <p:txBody>
          <a:bodyPr>
            <a:normAutofit/>
          </a:bodyPr>
          <a:lstStyle/>
          <a:p>
            <a:pPr algn="ctr">
              <a:buNone/>
            </a:pPr>
            <a:r>
              <a:rPr lang="el-GR" i="1" dirty="0" smtClean="0"/>
              <a:t>Οι </a:t>
            </a:r>
            <a:r>
              <a:rPr lang="el-GR" i="1" dirty="0" smtClean="0"/>
              <a:t>μαθητές:</a:t>
            </a:r>
          </a:p>
          <a:p>
            <a:pPr>
              <a:buNone/>
            </a:pPr>
            <a:endParaRPr lang="el-GR" i="1" dirty="0"/>
          </a:p>
          <a:p>
            <a:pPr algn="ctr">
              <a:buNone/>
            </a:pPr>
            <a:r>
              <a:rPr lang="el-GR" i="1" dirty="0" smtClean="0"/>
              <a:t>Παντελής </a:t>
            </a:r>
            <a:r>
              <a:rPr lang="el-GR" i="1" dirty="0" err="1" smtClean="0"/>
              <a:t>Φλουρής</a:t>
            </a:r>
            <a:endParaRPr lang="el-GR" i="1" dirty="0" smtClean="0"/>
          </a:p>
          <a:p>
            <a:pPr algn="ctr">
              <a:buNone/>
            </a:pPr>
            <a:r>
              <a:rPr lang="el-GR" i="1" dirty="0" smtClean="0"/>
              <a:t>Μιχάλης </a:t>
            </a:r>
            <a:r>
              <a:rPr lang="el-GR" i="1" dirty="0" err="1" smtClean="0"/>
              <a:t>Μακράκης</a:t>
            </a:r>
            <a:endParaRPr lang="el-GR" i="1" dirty="0" smtClean="0"/>
          </a:p>
          <a:p>
            <a:pPr algn="ctr">
              <a:buNone/>
            </a:pPr>
            <a:r>
              <a:rPr lang="el-GR" i="1" dirty="0" err="1" smtClean="0"/>
              <a:t>Αρμάντο</a:t>
            </a:r>
            <a:r>
              <a:rPr lang="el-GR" i="1" dirty="0" smtClean="0"/>
              <a:t> </a:t>
            </a:r>
            <a:r>
              <a:rPr lang="el-GR" i="1" dirty="0" err="1" smtClean="0"/>
              <a:t>Ραντάτσι</a:t>
            </a:r>
            <a:endParaRPr lang="el-GR" i="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231</Words>
  <Application>Microsoft Office PowerPoint</Application>
  <PresentationFormat>Προβολή στην οθόνη (4:3)</PresentationFormat>
  <Paragraphs>19</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Τι είναι το οικολογικό αποτύπωμα;</vt:lpstr>
      <vt:lpstr> </vt:lpstr>
      <vt:lpstr> </vt:lpstr>
      <vt:lpstr> </vt:lpstr>
      <vt:lpstr> </vt:lpstr>
      <vt:lpstr> </vt:lpstr>
      <vt:lpstr>ΕΥΧΑΡΙΣΤΟΥΜΕ ΠΟΥ ΠΑΡΑΚΟΛΟΥΘΗΣΑΤΕ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το οικολογικό αποτύπωμα;</dc:title>
  <dc:creator>pante</dc:creator>
  <cp:lastModifiedBy>γεομα</cp:lastModifiedBy>
  <cp:revision>6</cp:revision>
  <dcterms:created xsi:type="dcterms:W3CDTF">2017-04-03T17:02:43Z</dcterms:created>
  <dcterms:modified xsi:type="dcterms:W3CDTF">2017-05-17T22:03:32Z</dcterms:modified>
</cp:coreProperties>
</file>