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  <p:sldId id="267" r:id="rId9"/>
    <p:sldId id="266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1" autoAdjust="0"/>
  </p:normalViewPr>
  <p:slideViewPr>
    <p:cSldViewPr>
      <p:cViewPr>
        <p:scale>
          <a:sx n="80" d="100"/>
          <a:sy n="80" d="100"/>
        </p:scale>
        <p:origin x="-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23AAE-4C08-4D65-B1A6-28BAA3CF1A9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3EF-D0D5-4970-89E1-9A64332662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D3EF-D0D5-4970-89E1-9A64332662B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D3EF-D0D5-4970-89E1-9A64332662BC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2ECC-666A-4870-B6B1-516FAA0DC966}" type="datetimeFigureOut">
              <a:rPr lang="el-GR" smtClean="0"/>
              <a:pPr/>
              <a:t>14/04/2016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928D-AD77-453C-98E1-2103959D32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atin typeface="Batang" pitchFamily="18" charset="-127"/>
                <a:ea typeface="Batang" pitchFamily="18" charset="-127"/>
              </a:rPr>
              <a:t>Η Μινωική Κνωσός </a:t>
            </a:r>
            <a:endParaRPr lang="el-GR" sz="5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001056" cy="328614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Το κέντρο του πρώτου ευρωπαϊκού πολιτισμού</a:t>
            </a:r>
          </a:p>
          <a:p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sz="6500" b="1" dirty="0" smtClean="0">
                <a:solidFill>
                  <a:srgbClr val="FF0000"/>
                </a:solidFill>
              </a:rPr>
              <a:t>5.000 – 3.000</a:t>
            </a:r>
            <a:endParaRPr lang="el-GR" sz="6000" b="1" dirty="0" smtClean="0">
              <a:solidFill>
                <a:srgbClr val="FF0000"/>
              </a:solidFill>
            </a:endParaRPr>
          </a:p>
          <a:p>
            <a:r>
              <a:rPr lang="el-GR" sz="6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χρόνια πριν…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Το ανάκτορο της Κνωσού. Χάρτης Νο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6319632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307180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1</a:t>
            </a:r>
            <a:r>
              <a:rPr lang="el-GR" sz="1600" dirty="0" smtClean="0"/>
              <a:t>. Δυτική Αυλή.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2</a:t>
            </a:r>
            <a:r>
              <a:rPr lang="el-GR" sz="1600" dirty="0" smtClean="0"/>
              <a:t>. Δυτική Πύλη. (Είσοδος)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3</a:t>
            </a:r>
            <a:r>
              <a:rPr lang="el-GR" sz="1600" dirty="0" smtClean="0"/>
              <a:t>. Διάδρομος Πομπής.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4</a:t>
            </a:r>
            <a:r>
              <a:rPr lang="el-GR" sz="1600" dirty="0" smtClean="0"/>
              <a:t>. Προπύλαια.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5</a:t>
            </a:r>
            <a:r>
              <a:rPr lang="el-GR" sz="1600" dirty="0" smtClean="0"/>
              <a:t>. Κλίμακα.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6</a:t>
            </a:r>
            <a:r>
              <a:rPr lang="el-GR" sz="1600" dirty="0" smtClean="0"/>
              <a:t>. Διάδρομος Αποθηκών.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7</a:t>
            </a:r>
            <a:r>
              <a:rPr lang="el-GR" sz="1600" dirty="0" smtClean="0"/>
              <a:t>. Αποθήκες. Πιάνο Νόμπιλε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8</a:t>
            </a:r>
            <a:r>
              <a:rPr lang="el-GR" sz="1600" dirty="0" smtClean="0"/>
              <a:t>. Ιερό.</a:t>
            </a:r>
            <a:br>
              <a:rPr lang="el-GR" sz="1600" dirty="0" smtClean="0"/>
            </a:br>
            <a:r>
              <a:rPr lang="el-GR" sz="1600" dirty="0" smtClean="0"/>
              <a:t>  </a:t>
            </a:r>
            <a:r>
              <a:rPr lang="el-GR" sz="1600" b="1" dirty="0" smtClean="0"/>
              <a:t>9</a:t>
            </a:r>
            <a:r>
              <a:rPr lang="el-GR" sz="1600" dirty="0" smtClean="0"/>
              <a:t>. Αίθουσα Θρόνου.</a:t>
            </a:r>
            <a:br>
              <a:rPr lang="el-GR" sz="1600" dirty="0" smtClean="0"/>
            </a:br>
            <a:r>
              <a:rPr lang="el-GR" sz="1600" b="1" dirty="0" smtClean="0"/>
              <a:t>10</a:t>
            </a:r>
            <a:r>
              <a:rPr lang="el-GR" sz="1600" dirty="0" smtClean="0"/>
              <a:t>. Δεξαμενή Καθαρμών.</a:t>
            </a:r>
            <a:br>
              <a:rPr lang="el-GR" sz="1600" dirty="0" smtClean="0"/>
            </a:br>
            <a:r>
              <a:rPr lang="el-GR" sz="1600" b="1" dirty="0" smtClean="0"/>
              <a:t>11</a:t>
            </a:r>
            <a:r>
              <a:rPr lang="el-GR" sz="1600" dirty="0" smtClean="0"/>
              <a:t>. Υπαίθριο Θέατρο.</a:t>
            </a:r>
            <a:br>
              <a:rPr lang="el-GR" sz="1600" dirty="0" smtClean="0"/>
            </a:br>
            <a:r>
              <a:rPr lang="el-GR" sz="1600" b="1" dirty="0" smtClean="0"/>
              <a:t>12</a:t>
            </a:r>
            <a:r>
              <a:rPr lang="el-GR" sz="1600" dirty="0" smtClean="0"/>
              <a:t>. Βόρεια Είσοδος.</a:t>
            </a:r>
            <a:br>
              <a:rPr lang="el-GR" sz="1600" dirty="0" smtClean="0"/>
            </a:br>
            <a:r>
              <a:rPr lang="el-GR" sz="1600" b="1" dirty="0" smtClean="0"/>
              <a:t>13</a:t>
            </a:r>
            <a:r>
              <a:rPr lang="el-GR" sz="1600" dirty="0" smtClean="0"/>
              <a:t>. Κεντρική Αυλή.</a:t>
            </a:r>
            <a:br>
              <a:rPr lang="el-GR" sz="1600" dirty="0" smtClean="0"/>
            </a:br>
            <a:r>
              <a:rPr lang="el-GR" sz="1600" b="1" dirty="0" smtClean="0"/>
              <a:t>14</a:t>
            </a:r>
            <a:r>
              <a:rPr lang="el-GR" sz="1600" dirty="0" smtClean="0"/>
              <a:t>. Αποθήκες Πιθαριών.</a:t>
            </a:r>
            <a:br>
              <a:rPr lang="el-GR" sz="1600" dirty="0" smtClean="0"/>
            </a:br>
            <a:r>
              <a:rPr lang="el-GR" sz="1600" b="1" dirty="0" smtClean="0"/>
              <a:t>15</a:t>
            </a:r>
            <a:r>
              <a:rPr lang="el-GR" sz="1600" dirty="0" smtClean="0"/>
              <a:t>. Ανατολικός Προμαχώνας</a:t>
            </a:r>
            <a:br>
              <a:rPr lang="el-GR" sz="1600" dirty="0" smtClean="0"/>
            </a:br>
            <a:r>
              <a:rPr lang="el-GR" sz="1600" b="1" dirty="0" smtClean="0"/>
              <a:t>16</a:t>
            </a:r>
            <a:r>
              <a:rPr lang="el-GR" sz="1600" dirty="0" smtClean="0"/>
              <a:t>. Αίθουσα Διπλών </a:t>
            </a:r>
            <a:r>
              <a:rPr lang="el-GR" sz="1600" dirty="0" err="1" smtClean="0"/>
              <a:t>Πελεκέων</a:t>
            </a:r>
            <a:r>
              <a:rPr lang="el-GR" sz="1600" dirty="0" smtClean="0"/>
              <a:t>.</a:t>
            </a:r>
            <a:br>
              <a:rPr lang="el-GR" sz="1600" dirty="0" smtClean="0"/>
            </a:br>
            <a:r>
              <a:rPr lang="el-GR" sz="1600" b="1" dirty="0" smtClean="0"/>
              <a:t>17</a:t>
            </a:r>
            <a:r>
              <a:rPr lang="el-GR" sz="1600" dirty="0" smtClean="0"/>
              <a:t>. Διαμέρισμα Βασίλισσας.</a:t>
            </a:r>
            <a:br>
              <a:rPr lang="el-GR" sz="1600" dirty="0" smtClean="0"/>
            </a:br>
            <a:r>
              <a:rPr lang="el-GR" sz="1600" b="1" dirty="0" smtClean="0"/>
              <a:t>18</a:t>
            </a:r>
            <a:r>
              <a:rPr lang="el-GR" sz="1600" dirty="0" smtClean="0"/>
              <a:t>. Μέγα Κλιμακοστάσιο.</a:t>
            </a:r>
            <a:br>
              <a:rPr lang="el-GR" sz="1600" dirty="0" smtClean="0"/>
            </a:br>
            <a:r>
              <a:rPr lang="el-GR" sz="1600" b="1" dirty="0" smtClean="0"/>
              <a:t>19</a:t>
            </a:r>
            <a:r>
              <a:rPr lang="el-GR" sz="1600" dirty="0" smtClean="0"/>
              <a:t>. Μικρό Ιερό Διπλών </a:t>
            </a:r>
            <a:r>
              <a:rPr lang="el-GR" sz="1600" dirty="0" err="1" smtClean="0"/>
              <a:t>Πελεκέων</a:t>
            </a:r>
            <a:r>
              <a:rPr lang="el-GR" sz="1600" dirty="0" smtClean="0"/>
              <a:t>.</a:t>
            </a:r>
            <a:br>
              <a:rPr lang="el-GR" sz="1600" dirty="0" smtClean="0"/>
            </a:br>
            <a:r>
              <a:rPr lang="el-GR" sz="1600" b="1" dirty="0" smtClean="0"/>
              <a:t>20</a:t>
            </a:r>
            <a:r>
              <a:rPr lang="el-GR" sz="1600" dirty="0" smtClean="0"/>
              <a:t>. Νότια Είσοδος.</a:t>
            </a:r>
            <a:br>
              <a:rPr lang="el-GR" sz="1600" dirty="0" smtClean="0"/>
            </a:br>
            <a:r>
              <a:rPr lang="el-GR" sz="1600" b="1" dirty="0" smtClean="0"/>
              <a:t>21</a:t>
            </a:r>
            <a:r>
              <a:rPr lang="el-GR" sz="1600" dirty="0" smtClean="0"/>
              <a:t>. Διάδρομος Ζατρικίου.</a:t>
            </a:r>
            <a:br>
              <a:rPr lang="el-GR" sz="1600" dirty="0" smtClean="0"/>
            </a:br>
            <a:r>
              <a:rPr lang="el-GR" sz="1600" b="1" dirty="0" smtClean="0"/>
              <a:t>22</a:t>
            </a:r>
            <a:r>
              <a:rPr lang="el-GR" sz="1600" dirty="0" smtClean="0"/>
              <a:t>. Εργαστήρια.</a:t>
            </a:r>
            <a:br>
              <a:rPr lang="el-GR" sz="1600" dirty="0" smtClean="0"/>
            </a:br>
            <a:r>
              <a:rPr lang="el-GR" sz="1600" b="1" dirty="0" smtClean="0"/>
              <a:t>23</a:t>
            </a:r>
            <a:r>
              <a:rPr lang="el-GR" sz="1600" dirty="0" smtClean="0"/>
              <a:t>. Τελωνείο.</a:t>
            </a:r>
            <a:br>
              <a:rPr lang="el-GR" sz="1600" dirty="0" smtClean="0"/>
            </a:br>
            <a:r>
              <a:rPr lang="el-GR" sz="1600" b="1" dirty="0" smtClean="0"/>
              <a:t>24</a:t>
            </a:r>
            <a:r>
              <a:rPr lang="el-GR" sz="1600" dirty="0" smtClean="0"/>
              <a:t>. Τελωνείο.</a:t>
            </a:r>
            <a:br>
              <a:rPr lang="el-GR" sz="1600" dirty="0" smtClean="0"/>
            </a:br>
            <a:r>
              <a:rPr lang="el-GR" sz="1600" b="1" dirty="0" smtClean="0"/>
              <a:t>25</a:t>
            </a:r>
            <a:r>
              <a:rPr lang="el-GR" sz="1600" dirty="0" smtClean="0"/>
              <a:t>. Πλακόστρωτη Οδός.</a:t>
            </a:r>
          </a:p>
          <a:p>
            <a:r>
              <a:rPr lang="el-GR" sz="1600" b="1" dirty="0" smtClean="0"/>
              <a:t>26</a:t>
            </a:r>
            <a:r>
              <a:rPr lang="el-GR" sz="1600" dirty="0" smtClean="0"/>
              <a:t>. Πριγκιπική οικία</a:t>
            </a:r>
          </a:p>
          <a:p>
            <a:r>
              <a:rPr lang="el-GR" sz="1600" b="1" dirty="0" smtClean="0"/>
              <a:t>27. </a:t>
            </a:r>
            <a:r>
              <a:rPr lang="el-GR" sz="1600" dirty="0" smtClean="0"/>
              <a:t>Θέση του αντιγράφου του πρίγκιπα με τα κρίνα</a:t>
            </a:r>
            <a:endParaRPr lang="el-GR" sz="1600" dirty="0"/>
          </a:p>
        </p:txBody>
      </p:sp>
      <p:pic>
        <p:nvPicPr>
          <p:cNvPr id="5" name="Picture 2" descr="Το ανάκτορο της Κνωσού. Χάρτης Νο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3143240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26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500430" y="6143644"/>
            <a:ext cx="714380" cy="428628"/>
          </a:xfrm>
          <a:prstGeom prst="straightConnector1">
            <a:avLst/>
          </a:prstGeom>
          <a:ln>
            <a:solidFill>
              <a:srgbClr val="C00000"/>
            </a:solidFill>
            <a:headEnd w="lg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-571536" y="16430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5929322" y="635795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27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5322099" y="5607859"/>
            <a:ext cx="1357322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5" y="0"/>
            <a:ext cx="9125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7" y="0"/>
            <a:ext cx="90251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73" y="0"/>
            <a:ext cx="89638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99"/>
            <a:ext cx="9144000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19" y="0"/>
            <a:ext cx="89395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34"/>
            <a:ext cx="9144000" cy="682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dirty="0" smtClean="0"/>
              <a:t> πρώτη κατοίκηση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Ο πρώτος οικισμός στην Κνωσό χρονολογείται γύρω στο 7.000π.Χ., στη Νεολιθική Εποχή. Η οικονομική, κοινωνική και πολιτική ανάπτυξη του οικισμού αυτού οδήγησε κατά τα τέλη της τρίτης χιλιετίας (2.300 – 2.100 </a:t>
            </a:r>
            <a:r>
              <a:rPr lang="el-GR" dirty="0" err="1" smtClean="0">
                <a:solidFill>
                  <a:srgbClr val="7030A0"/>
                </a:solidFill>
              </a:rPr>
              <a:t>π.Χ.</a:t>
            </a:r>
            <a:r>
              <a:rPr lang="el-GR" dirty="0" smtClean="0">
                <a:solidFill>
                  <a:srgbClr val="7030A0"/>
                </a:solidFill>
              </a:rPr>
              <a:t>) στην οικοδόμηση του μεγαλοπρεπούς ανακτόρου που έγινε το κυριότερο κέντρο εξουσίας στην Κρήτη.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21" y="0"/>
            <a:ext cx="90623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1" y="0"/>
            <a:ext cx="89882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3509"/>
            <a:ext cx="9144000" cy="685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"/>
            <a:ext cx="9144000" cy="672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8" y="0"/>
            <a:ext cx="89274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" y="0"/>
            <a:ext cx="90873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37" y="0"/>
            <a:ext cx="90499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" y="0"/>
            <a:ext cx="90873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70C0"/>
                </a:solidFill>
              </a:rPr>
              <a:t>Μια άλλη άποψη του 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“piano mobile”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eikona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748464" cy="574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1" y="0"/>
            <a:ext cx="90998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" y="0"/>
            <a:ext cx="91124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ikona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2" y="0"/>
            <a:ext cx="90806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6"/>
            <a:ext cx="9144000" cy="6853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1" y="0"/>
            <a:ext cx="90998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17" y="0"/>
            <a:ext cx="8855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7" y="0"/>
            <a:ext cx="90251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" y="0"/>
            <a:ext cx="90873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ΤΕΛΟΣ </a:t>
            </a:r>
            <a:br>
              <a:rPr lang="el-GR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el-GR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της παρουσίασης </a:t>
            </a:r>
            <a:endParaRPr lang="el-GR" sz="40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500" dirty="0" smtClean="0"/>
              <a:t>Δημιουργήθηκε για τις ανάγκες του μαθήματος των Νέων Ελληνικών κειμένων </a:t>
            </a:r>
          </a:p>
          <a:p>
            <a:pPr algn="ctr">
              <a:buNone/>
            </a:pPr>
            <a:r>
              <a:rPr lang="el-GR" sz="3500" dirty="0" smtClean="0"/>
              <a:t>Β΄ Γυμνασίου </a:t>
            </a:r>
          </a:p>
          <a:p>
            <a:pPr algn="ctr">
              <a:buNone/>
            </a:pPr>
            <a:r>
              <a:rPr lang="el-GR" sz="3500" dirty="0" smtClean="0"/>
              <a:t>«ΣΤΑ ΠΑΛΑΤΙΑ ΤΗΣ ΚΝΩΣΟΥ» </a:t>
            </a:r>
          </a:p>
          <a:p>
            <a:pPr algn="ctr">
              <a:buNone/>
            </a:pPr>
            <a:r>
              <a:rPr lang="el-GR" sz="3500" dirty="0" smtClean="0"/>
              <a:t>του Ν. Καζαντζάκη. </a:t>
            </a:r>
          </a:p>
          <a:p>
            <a:pPr>
              <a:buNone/>
            </a:pPr>
            <a:endParaRPr lang="el-GR" dirty="0" smtClean="0"/>
          </a:p>
          <a:p>
            <a:pPr algn="r">
              <a:buNone/>
            </a:pPr>
            <a:r>
              <a:rPr lang="el-GR" sz="2000" dirty="0" smtClean="0"/>
              <a:t>Δημοσθένης Καραγιάννης </a:t>
            </a:r>
          </a:p>
          <a:p>
            <a:pPr algn="r">
              <a:buNone/>
            </a:pPr>
            <a:r>
              <a:rPr lang="el-GR" sz="2000" dirty="0" smtClean="0"/>
              <a:t>φιλόλογος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5" y="0"/>
            <a:ext cx="9125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8" y="0"/>
            <a:ext cx="89274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82" y="0"/>
            <a:ext cx="9012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60" y="0"/>
            <a:ext cx="9061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ikon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" y="0"/>
            <a:ext cx="90873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116</Words>
  <Application>Microsoft Office PowerPoint</Application>
  <PresentationFormat>Προβολή στην οθόνη (4:3)</PresentationFormat>
  <Paragraphs>24</Paragraphs>
  <Slides>44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Η Μινωική Κνωσός </vt:lpstr>
      <vt:lpstr>Η πρώτη κατοίκηση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ΤΕΛΟΣ  της παρουσίασης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Μινωική Κνωσός</dc:title>
  <dc:creator>user</dc:creator>
  <cp:lastModifiedBy>.</cp:lastModifiedBy>
  <cp:revision>69</cp:revision>
  <dcterms:created xsi:type="dcterms:W3CDTF">2015-03-13T09:02:30Z</dcterms:created>
  <dcterms:modified xsi:type="dcterms:W3CDTF">2016-04-14T03:59:53Z</dcterms:modified>
</cp:coreProperties>
</file>